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144000"/>
  <p:embeddedFontLst>
    <p:embeddedFont>
      <p:font typeface="Source Serif Pro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erchi Serif" panose="020B0604020202020204" charset="0"/>
      <p:regular r:id="rId16"/>
    </p:embeddedFont>
    <p:embeddedFont>
      <p:font typeface="Monterchi Serif Bold" panose="020B0604020202020204" charset="0"/>
      <p:regular r:id="rId17"/>
    </p:embeddedFont>
    <p:embeddedFont>
      <p:font typeface="Karimun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7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66580">
            <a:off x="9654716" y="2742945"/>
            <a:ext cx="9400422" cy="9722890"/>
          </a:xfrm>
          <a:custGeom>
            <a:avLst/>
            <a:gdLst/>
            <a:ahLst/>
            <a:cxnLst/>
            <a:rect l="l" t="t" r="r" b="b"/>
            <a:pathLst>
              <a:path w="9400422" h="9722890">
                <a:moveTo>
                  <a:pt x="0" y="0"/>
                </a:moveTo>
                <a:lnTo>
                  <a:pt x="9400422" y="0"/>
                </a:lnTo>
                <a:lnTo>
                  <a:pt x="9400422" y="9722890"/>
                </a:lnTo>
                <a:lnTo>
                  <a:pt x="0" y="972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631316">
            <a:off x="-341565" y="-1602678"/>
            <a:ext cx="8656207" cy="8953145"/>
          </a:xfrm>
          <a:custGeom>
            <a:avLst/>
            <a:gdLst/>
            <a:ahLst/>
            <a:cxnLst/>
            <a:rect l="l" t="t" r="r" b="b"/>
            <a:pathLst>
              <a:path w="8656207" h="8953145">
                <a:moveTo>
                  <a:pt x="0" y="0"/>
                </a:moveTo>
                <a:lnTo>
                  <a:pt x="8656206" y="0"/>
                </a:lnTo>
                <a:lnTo>
                  <a:pt x="8656206" y="8953145"/>
                </a:lnTo>
                <a:lnTo>
                  <a:pt x="0" y="8953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749" y="1468727"/>
            <a:ext cx="8343860" cy="9123127"/>
          </a:xfrm>
          <a:custGeom>
            <a:avLst/>
            <a:gdLst/>
            <a:ahLst/>
            <a:cxnLst/>
            <a:rect l="l" t="t" r="r" b="b"/>
            <a:pathLst>
              <a:path w="8343860" h="9123127">
                <a:moveTo>
                  <a:pt x="0" y="0"/>
                </a:moveTo>
                <a:lnTo>
                  <a:pt x="8343860" y="0"/>
                </a:lnTo>
                <a:lnTo>
                  <a:pt x="8343860" y="9123127"/>
                </a:lnTo>
                <a:lnTo>
                  <a:pt x="0" y="9123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0613756" y="-239704"/>
            <a:ext cx="7797854" cy="8526128"/>
          </a:xfrm>
          <a:custGeom>
            <a:avLst/>
            <a:gdLst/>
            <a:ahLst/>
            <a:cxnLst/>
            <a:rect l="l" t="t" r="r" b="b"/>
            <a:pathLst>
              <a:path w="7797854" h="8526128">
                <a:moveTo>
                  <a:pt x="0" y="0"/>
                </a:moveTo>
                <a:lnTo>
                  <a:pt x="7797854" y="0"/>
                </a:lnTo>
                <a:lnTo>
                  <a:pt x="7797854" y="8526127"/>
                </a:lnTo>
                <a:lnTo>
                  <a:pt x="0" y="8526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657356" y="4523719"/>
            <a:ext cx="8973288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9"/>
              </a:lnSpc>
            </a:pPr>
            <a:r>
              <a:rPr lang="en-US" sz="6177" b="1" spc="376" dirty="0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ADMINISTRACIÓN </a:t>
            </a:r>
            <a:r>
              <a:rPr lang="en-US" sz="6177" b="1" spc="376" dirty="0" smtClean="0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DE LA CALIDAD</a:t>
            </a:r>
            <a:endParaRPr lang="en-US" sz="6177" b="1" spc="376" dirty="0">
              <a:solidFill>
                <a:srgbClr val="3D2917"/>
              </a:solidFill>
              <a:latin typeface="Monterchi Serif Bold"/>
              <a:ea typeface="Monterchi Serif Bold"/>
              <a:cs typeface="Monterchi Serif Bold"/>
              <a:sym typeface="Monterchi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51252" y="3151525"/>
            <a:ext cx="9985495" cy="149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17"/>
              </a:lnSpc>
              <a:spcBef>
                <a:spcPct val="0"/>
              </a:spcBef>
            </a:pPr>
            <a:r>
              <a:rPr lang="en-US" sz="8226" spc="361">
                <a:solidFill>
                  <a:srgbClr val="3D2917"/>
                </a:solidFill>
                <a:latin typeface="Karimun"/>
                <a:ea typeface="Karimun"/>
                <a:cs typeface="Karimun"/>
                <a:sym typeface="Karimun"/>
              </a:rPr>
              <a:t>Quién soy Yo”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0569">
            <a:off x="-133144" y="2697905"/>
            <a:ext cx="9400422" cy="9722890"/>
          </a:xfrm>
          <a:custGeom>
            <a:avLst/>
            <a:gdLst/>
            <a:ahLst/>
            <a:cxnLst/>
            <a:rect l="l" t="t" r="r" b="b"/>
            <a:pathLst>
              <a:path w="9400422" h="9722890">
                <a:moveTo>
                  <a:pt x="0" y="0"/>
                </a:moveTo>
                <a:lnTo>
                  <a:pt x="9400422" y="0"/>
                </a:lnTo>
                <a:lnTo>
                  <a:pt x="9400422" y="9722890"/>
                </a:lnTo>
                <a:lnTo>
                  <a:pt x="0" y="972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487580">
            <a:off x="8532367" y="-2775906"/>
            <a:ext cx="12810333" cy="13249773"/>
          </a:xfrm>
          <a:custGeom>
            <a:avLst/>
            <a:gdLst/>
            <a:ahLst/>
            <a:cxnLst/>
            <a:rect l="l" t="t" r="r" b="b"/>
            <a:pathLst>
              <a:path w="12810333" h="13249773">
                <a:moveTo>
                  <a:pt x="0" y="0"/>
                </a:moveTo>
                <a:lnTo>
                  <a:pt x="12810333" y="0"/>
                </a:lnTo>
                <a:lnTo>
                  <a:pt x="12810333" y="13249773"/>
                </a:lnTo>
                <a:lnTo>
                  <a:pt x="0" y="13249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-2254268" y="1120891"/>
            <a:ext cx="9352494" cy="5237396"/>
          </a:xfrm>
          <a:custGeom>
            <a:avLst/>
            <a:gdLst/>
            <a:ahLst/>
            <a:cxnLst/>
            <a:rect l="l" t="t" r="r" b="b"/>
            <a:pathLst>
              <a:path w="9352494" h="5237396">
                <a:moveTo>
                  <a:pt x="0" y="0"/>
                </a:moveTo>
                <a:lnTo>
                  <a:pt x="9352494" y="0"/>
                </a:lnTo>
                <a:lnTo>
                  <a:pt x="9352494" y="5237396"/>
                </a:lnTo>
                <a:lnTo>
                  <a:pt x="0" y="5237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98801" y="1009893"/>
            <a:ext cx="10726410" cy="216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27"/>
              </a:lnSpc>
            </a:pPr>
            <a:r>
              <a:rPr lang="en-US" sz="12591" b="1" spc="768" dirty="0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ÍNDICE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89915" y="2732164"/>
            <a:ext cx="8935296" cy="7219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1"/>
              </a:lnSpc>
            </a:pP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¿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Cómo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te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llamas?</a:t>
            </a:r>
          </a:p>
          <a:p>
            <a:pPr algn="just">
              <a:lnSpc>
                <a:spcPts val="5311"/>
              </a:lnSpc>
            </a:pPr>
            <a:endParaRPr lang="en-US" sz="3793" spc="83" dirty="0">
              <a:solidFill>
                <a:srgbClr val="3D2917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algn="just">
              <a:lnSpc>
                <a:spcPts val="5311"/>
              </a:lnSpc>
            </a:pP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Programa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académico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que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estudias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.</a:t>
            </a:r>
          </a:p>
          <a:p>
            <a:pPr algn="just">
              <a:lnSpc>
                <a:spcPts val="5311"/>
              </a:lnSpc>
            </a:pPr>
            <a:endParaRPr lang="en-US" sz="3793" spc="83" dirty="0">
              <a:solidFill>
                <a:srgbClr val="3D2917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algn="just">
              <a:lnSpc>
                <a:spcPts val="5311"/>
              </a:lnSpc>
            </a:pP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¿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En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dónde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trabajas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y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tu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función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?</a:t>
            </a:r>
          </a:p>
          <a:p>
            <a:pPr algn="just">
              <a:lnSpc>
                <a:spcPts val="5311"/>
              </a:lnSpc>
            </a:pPr>
            <a:endParaRPr lang="en-US" sz="3793" spc="83" dirty="0">
              <a:solidFill>
                <a:srgbClr val="3D2917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algn="just">
              <a:lnSpc>
                <a:spcPts val="5311"/>
              </a:lnSpc>
            </a:pP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¿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En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dónde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vives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?</a:t>
            </a:r>
          </a:p>
          <a:p>
            <a:pPr algn="just">
              <a:lnSpc>
                <a:spcPts val="5311"/>
              </a:lnSpc>
            </a:pPr>
            <a:endParaRPr lang="en-US" sz="3793" spc="83" dirty="0">
              <a:solidFill>
                <a:srgbClr val="3D2917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algn="just">
              <a:lnSpc>
                <a:spcPts val="5311"/>
              </a:lnSpc>
            </a:pP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Alguna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aportación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en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particular que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desees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compartir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.</a:t>
            </a:r>
          </a:p>
          <a:p>
            <a:pPr algn="just">
              <a:lnSpc>
                <a:spcPts val="5311"/>
              </a:lnSpc>
            </a:pPr>
            <a:endParaRPr lang="en-US" sz="3793" spc="83" dirty="0">
              <a:solidFill>
                <a:srgbClr val="3D2917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algn="just">
              <a:lnSpc>
                <a:spcPts val="5311"/>
              </a:lnSpc>
            </a:pP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Avance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curricular</a:t>
            </a:r>
          </a:p>
          <a:p>
            <a:pPr algn="just">
              <a:lnSpc>
                <a:spcPts val="5311"/>
              </a:lnSpc>
            </a:pPr>
            <a:endParaRPr lang="en-US" sz="3793" spc="83" dirty="0">
              <a:solidFill>
                <a:srgbClr val="3D2917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algn="just">
              <a:lnSpc>
                <a:spcPts val="5311"/>
              </a:lnSpc>
            </a:pP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Y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toda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aquella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información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que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nos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quieras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presentar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desde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el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punto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de vista </a:t>
            </a:r>
          </a:p>
          <a:p>
            <a:pPr algn="just">
              <a:lnSpc>
                <a:spcPts val="5311"/>
              </a:lnSpc>
            </a:pPr>
            <a:endParaRPr lang="en-US" sz="3793" spc="83" dirty="0">
              <a:solidFill>
                <a:srgbClr val="3D2917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>
              <a:lnSpc>
                <a:spcPts val="5311"/>
              </a:lnSpc>
              <a:spcBef>
                <a:spcPct val="0"/>
              </a:spcBef>
            </a:pP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académico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y </a:t>
            </a:r>
            <a:r>
              <a:rPr lang="en-US" sz="3793" spc="83" dirty="0" err="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laboral</a:t>
            </a:r>
            <a:r>
              <a:rPr lang="en-US" sz="3793" spc="83" dirty="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 rot="-5400000">
            <a:off x="11440073" y="3315091"/>
            <a:ext cx="9352494" cy="5237396"/>
          </a:xfrm>
          <a:custGeom>
            <a:avLst/>
            <a:gdLst/>
            <a:ahLst/>
            <a:cxnLst/>
            <a:rect l="l" t="t" r="r" b="b"/>
            <a:pathLst>
              <a:path w="9352494" h="5237396">
                <a:moveTo>
                  <a:pt x="0" y="0"/>
                </a:moveTo>
                <a:lnTo>
                  <a:pt x="9352493" y="0"/>
                </a:lnTo>
                <a:lnTo>
                  <a:pt x="9352493" y="5237397"/>
                </a:lnTo>
                <a:lnTo>
                  <a:pt x="0" y="52373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96820">
            <a:off x="9935249" y="3401101"/>
            <a:ext cx="9400422" cy="9722890"/>
          </a:xfrm>
          <a:custGeom>
            <a:avLst/>
            <a:gdLst/>
            <a:ahLst/>
            <a:cxnLst/>
            <a:rect l="l" t="t" r="r" b="b"/>
            <a:pathLst>
              <a:path w="9400422" h="9722890">
                <a:moveTo>
                  <a:pt x="0" y="0"/>
                </a:moveTo>
                <a:lnTo>
                  <a:pt x="9400422" y="0"/>
                </a:lnTo>
                <a:lnTo>
                  <a:pt x="9400422" y="9722890"/>
                </a:lnTo>
                <a:lnTo>
                  <a:pt x="0" y="972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1578">
            <a:off x="-1413494" y="-1790161"/>
            <a:ext cx="10501467" cy="10861705"/>
          </a:xfrm>
          <a:custGeom>
            <a:avLst/>
            <a:gdLst/>
            <a:ahLst/>
            <a:cxnLst/>
            <a:rect l="l" t="t" r="r" b="b"/>
            <a:pathLst>
              <a:path w="10501467" h="10861705">
                <a:moveTo>
                  <a:pt x="0" y="0"/>
                </a:moveTo>
                <a:lnTo>
                  <a:pt x="10501467" y="0"/>
                </a:lnTo>
                <a:lnTo>
                  <a:pt x="10501467" y="10861705"/>
                </a:lnTo>
                <a:lnTo>
                  <a:pt x="0" y="10861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6780425" y="-1834287"/>
            <a:ext cx="15710072" cy="8797640"/>
          </a:xfrm>
          <a:custGeom>
            <a:avLst/>
            <a:gdLst/>
            <a:ahLst/>
            <a:cxnLst/>
            <a:rect l="l" t="t" r="r" b="b"/>
            <a:pathLst>
              <a:path w="15710072" h="8797640">
                <a:moveTo>
                  <a:pt x="0" y="0"/>
                </a:moveTo>
                <a:lnTo>
                  <a:pt x="15710071" y="0"/>
                </a:lnTo>
                <a:lnTo>
                  <a:pt x="15710071" y="8797640"/>
                </a:lnTo>
                <a:lnTo>
                  <a:pt x="0" y="8797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63520" y="2564533"/>
            <a:ext cx="8504836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74"/>
              </a:lnSpc>
            </a:pPr>
            <a:r>
              <a:rPr lang="en-US" sz="9061" b="1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SOBRE MÍ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63520" y="4634236"/>
            <a:ext cx="6777953" cy="284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mi nombre es Alejandro Emir Martínez Ek</a:t>
            </a:r>
          </a:p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tengo 22 años nací el 3 de diciembre del 2002 tengo 2 hermanos me gusta el fútbol, leer y escuchar música soy de escuchar cualquier tipo de música no soy de una en particular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730" y="1028700"/>
            <a:ext cx="7772400" cy="777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56388">
            <a:off x="-919416" y="-2027263"/>
            <a:ext cx="9400422" cy="9722890"/>
          </a:xfrm>
          <a:custGeom>
            <a:avLst/>
            <a:gdLst/>
            <a:ahLst/>
            <a:cxnLst/>
            <a:rect l="l" t="t" r="r" b="b"/>
            <a:pathLst>
              <a:path w="9400422" h="9722890">
                <a:moveTo>
                  <a:pt x="0" y="0"/>
                </a:moveTo>
                <a:lnTo>
                  <a:pt x="9400422" y="0"/>
                </a:lnTo>
                <a:lnTo>
                  <a:pt x="9400422" y="9722890"/>
                </a:lnTo>
                <a:lnTo>
                  <a:pt x="0" y="972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553139">
            <a:off x="8102038" y="265786"/>
            <a:ext cx="12810333" cy="13249773"/>
          </a:xfrm>
          <a:custGeom>
            <a:avLst/>
            <a:gdLst/>
            <a:ahLst/>
            <a:cxnLst/>
            <a:rect l="l" t="t" r="r" b="b"/>
            <a:pathLst>
              <a:path w="12810333" h="13249773">
                <a:moveTo>
                  <a:pt x="0" y="0"/>
                </a:moveTo>
                <a:lnTo>
                  <a:pt x="12810334" y="0"/>
                </a:lnTo>
                <a:lnTo>
                  <a:pt x="12810334" y="13249774"/>
                </a:lnTo>
                <a:lnTo>
                  <a:pt x="0" y="1324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153524" y="-568258"/>
            <a:ext cx="9352494" cy="5237396"/>
          </a:xfrm>
          <a:custGeom>
            <a:avLst/>
            <a:gdLst/>
            <a:ahLst/>
            <a:cxnLst/>
            <a:rect l="l" t="t" r="r" b="b"/>
            <a:pathLst>
              <a:path w="9352494" h="5237396">
                <a:moveTo>
                  <a:pt x="0" y="0"/>
                </a:moveTo>
                <a:lnTo>
                  <a:pt x="9352494" y="0"/>
                </a:lnTo>
                <a:lnTo>
                  <a:pt x="9352494" y="5237396"/>
                </a:lnTo>
                <a:lnTo>
                  <a:pt x="0" y="5237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431924"/>
            <a:ext cx="7739114" cy="1565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75"/>
              </a:lnSpc>
            </a:pPr>
            <a:r>
              <a:rPr lang="en-US" sz="4482" spc="98">
                <a:solidFill>
                  <a:srgbClr val="3D2917"/>
                </a:solidFill>
                <a:latin typeface="Monterchi Serif"/>
                <a:ea typeface="Monterchi Serif"/>
                <a:cs typeface="Monterchi Serif"/>
                <a:sym typeface="Monterchi Serif"/>
              </a:rPr>
              <a:t>PROGRAMA ACADÉMICO QUE ESTUDIAS</a:t>
            </a:r>
            <a:r>
              <a:rPr lang="en-US" sz="4482" b="1" spc="98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07014" y="3247028"/>
            <a:ext cx="5586646" cy="37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40"/>
              </a:lnSpc>
              <a:spcBef>
                <a:spcPct val="0"/>
              </a:spcBef>
            </a:pPr>
            <a:r>
              <a:rPr lang="en-US" sz="2171" spc="47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la licenciatura en administración</a:t>
            </a:r>
          </a:p>
        </p:txBody>
      </p:sp>
      <p:sp>
        <p:nvSpPr>
          <p:cNvPr id="7" name="Freeform 7"/>
          <p:cNvSpPr/>
          <p:nvPr/>
        </p:nvSpPr>
        <p:spPr>
          <a:xfrm>
            <a:off x="-895452" y="5685772"/>
            <a:ext cx="9352494" cy="5237396"/>
          </a:xfrm>
          <a:custGeom>
            <a:avLst/>
            <a:gdLst/>
            <a:ahLst/>
            <a:cxnLst/>
            <a:rect l="l" t="t" r="r" b="b"/>
            <a:pathLst>
              <a:path w="9352494" h="5237396">
                <a:moveTo>
                  <a:pt x="0" y="0"/>
                </a:moveTo>
                <a:lnTo>
                  <a:pt x="9352494" y="0"/>
                </a:lnTo>
                <a:lnTo>
                  <a:pt x="9352494" y="5237396"/>
                </a:lnTo>
                <a:lnTo>
                  <a:pt x="0" y="5237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153524" y="1676706"/>
            <a:ext cx="5058648" cy="67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25"/>
              </a:lnSpc>
            </a:pPr>
            <a:r>
              <a:rPr lang="en-US" sz="3947" spc="86">
                <a:solidFill>
                  <a:srgbClr val="3D2917"/>
                </a:solidFill>
                <a:latin typeface="Monterchi Serif"/>
                <a:ea typeface="Monterchi Serif"/>
                <a:cs typeface="Monterchi Serif"/>
                <a:sym typeface="Monterchi Serif"/>
              </a:rPr>
              <a:t> ¿EN DÓNDE VIVES?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53524" y="2786557"/>
            <a:ext cx="5586646" cy="37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40"/>
              </a:lnSpc>
              <a:spcBef>
                <a:spcPct val="0"/>
              </a:spcBef>
            </a:pPr>
            <a:r>
              <a:rPr lang="en-US" sz="2171" spc="47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Vivo en la colonia primero de mayo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0866" y="4611988"/>
            <a:ext cx="5672401" cy="1545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2957" b="1" spc="65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ALGUNA APORTACIÓN EN PARTICULAR QUE DESEES COMPARTIR.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0866" y="6614207"/>
            <a:ext cx="5586646" cy="190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40"/>
              </a:lnSpc>
              <a:spcBef>
                <a:spcPct val="0"/>
              </a:spcBef>
            </a:pPr>
            <a:r>
              <a:rPr lang="en-US" sz="2171" spc="47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Me gusta mucho la administración por qué me gracias a ella e podido tener un panorama más amplio de como es una empresa como se crea como se mantiene por qué fracasan entre otras cosas.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17523" y="3947742"/>
            <a:ext cx="5058648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25"/>
              </a:lnSpc>
            </a:pPr>
            <a:r>
              <a:rPr lang="en-US" sz="3947" spc="86" dirty="0">
                <a:solidFill>
                  <a:srgbClr val="3D2917"/>
                </a:solidFill>
                <a:latin typeface="Monterchi Serif"/>
                <a:ea typeface="Monterchi Serif"/>
                <a:cs typeface="Monterchi Serif"/>
                <a:sym typeface="Monterchi Serif"/>
              </a:rPr>
              <a:t>AVANCE CURRICULAR: </a:t>
            </a:r>
            <a:r>
              <a:rPr lang="en-US" sz="3947" spc="86" dirty="0" smtClean="0">
                <a:solidFill>
                  <a:srgbClr val="3D2917"/>
                </a:solidFill>
                <a:latin typeface="Monterchi Serif"/>
                <a:ea typeface="Monterchi Serif"/>
                <a:cs typeface="Monterchi Serif"/>
                <a:sym typeface="Monterchi Serif"/>
              </a:rPr>
              <a:t>64.94</a:t>
            </a:r>
            <a:r>
              <a:rPr lang="en-US" sz="3947" spc="86" dirty="0">
                <a:solidFill>
                  <a:srgbClr val="3D2917"/>
                </a:solidFill>
                <a:latin typeface="Monterchi Serif"/>
                <a:ea typeface="Monterchi Serif"/>
                <a:cs typeface="Monterchi Serif"/>
                <a:sym typeface="Monterchi Serif"/>
              </a:rPr>
              <a:t>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46127" y="6123960"/>
            <a:ext cx="8115300" cy="332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3"/>
              </a:lnSpc>
            </a:pPr>
            <a:r>
              <a:rPr lang="en-US" sz="2359" spc="51">
                <a:solidFill>
                  <a:srgbClr val="3D2917"/>
                </a:solidFill>
                <a:latin typeface="Monterchi Serif"/>
                <a:ea typeface="Monterchi Serif"/>
                <a:cs typeface="Monterchi Serif"/>
                <a:sym typeface="Monterchi Serif"/>
              </a:rPr>
              <a:t>Y TODA AQUELLA INFORMACIÓN QUE NOS QUIERAS PRESENTAR DESDE EL PUNTO DE VISTA</a:t>
            </a:r>
          </a:p>
          <a:p>
            <a:pPr algn="l">
              <a:lnSpc>
                <a:spcPts val="3303"/>
              </a:lnSpc>
            </a:pPr>
            <a:r>
              <a:rPr lang="en-US" sz="2359" spc="51">
                <a:solidFill>
                  <a:srgbClr val="3D2917"/>
                </a:solidFill>
                <a:latin typeface="Monterchi Serif"/>
                <a:ea typeface="Monterchi Serif"/>
                <a:cs typeface="Monterchi Serif"/>
                <a:sym typeface="Monterchi Serif"/>
              </a:rPr>
              <a:t>académico y laboral:</a:t>
            </a:r>
          </a:p>
          <a:p>
            <a:pPr algn="l">
              <a:lnSpc>
                <a:spcPts val="3303"/>
              </a:lnSpc>
            </a:pPr>
            <a:endParaRPr lang="en-US" sz="2359" spc="51">
              <a:solidFill>
                <a:srgbClr val="3D2917"/>
              </a:solidFill>
              <a:latin typeface="Monterchi Serif"/>
              <a:ea typeface="Monterchi Serif"/>
              <a:cs typeface="Monterchi Serif"/>
              <a:sym typeface="Monterchi Serif"/>
            </a:endParaRPr>
          </a:p>
          <a:p>
            <a:pPr algn="l">
              <a:lnSpc>
                <a:spcPts val="3303"/>
              </a:lnSpc>
            </a:pPr>
            <a:r>
              <a:rPr lang="en-US" sz="2359" spc="51">
                <a:solidFill>
                  <a:srgbClr val="3D2917"/>
                </a:solidFill>
                <a:latin typeface="Monterchi Serif"/>
                <a:ea typeface="Monterchi Serif"/>
                <a:cs typeface="Monterchi Serif"/>
                <a:sym typeface="Monterchi Serif"/>
              </a:rPr>
              <a:t>QUE LA ADEMINISTRACIÓN ES FUDAMENTAL PARA PODER LLEVAR UNA BUENA SALUD FINANCIERA EN UNA EMPRESA  Y PODER SABER CONOCER TANTO LOS DEPARTAMENTOS QUE LA INCLUYEN ENTRE OTRAS COSAS.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721085">
            <a:off x="8968896" y="-3024459"/>
            <a:ext cx="11083612" cy="11463819"/>
          </a:xfrm>
          <a:custGeom>
            <a:avLst/>
            <a:gdLst/>
            <a:ahLst/>
            <a:cxnLst/>
            <a:rect l="l" t="t" r="r" b="b"/>
            <a:pathLst>
              <a:path w="11083612" h="11463819">
                <a:moveTo>
                  <a:pt x="0" y="0"/>
                </a:moveTo>
                <a:lnTo>
                  <a:pt x="11083612" y="0"/>
                </a:lnTo>
                <a:lnTo>
                  <a:pt x="11083612" y="11463820"/>
                </a:lnTo>
                <a:lnTo>
                  <a:pt x="0" y="11463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-5849862" y="-887893"/>
            <a:ext cx="15710072" cy="8797640"/>
          </a:xfrm>
          <a:custGeom>
            <a:avLst/>
            <a:gdLst/>
            <a:ahLst/>
            <a:cxnLst/>
            <a:rect l="l" t="t" r="r" b="b"/>
            <a:pathLst>
              <a:path w="15710072" h="8797640">
                <a:moveTo>
                  <a:pt x="0" y="8797640"/>
                </a:moveTo>
                <a:lnTo>
                  <a:pt x="15710072" y="8797640"/>
                </a:lnTo>
                <a:lnTo>
                  <a:pt x="15710072" y="0"/>
                </a:lnTo>
                <a:lnTo>
                  <a:pt x="0" y="0"/>
                </a:lnTo>
                <a:lnTo>
                  <a:pt x="0" y="879764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53222" y="1444833"/>
            <a:ext cx="8251146" cy="7397335"/>
            <a:chOff x="0" y="0"/>
            <a:chExt cx="1278318" cy="11460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8318" cy="1146041"/>
            </a:xfrm>
            <a:custGeom>
              <a:avLst/>
              <a:gdLst/>
              <a:ahLst/>
              <a:cxnLst/>
              <a:rect l="l" t="t" r="r" b="b"/>
              <a:pathLst>
                <a:path w="1278318" h="1146041">
                  <a:moveTo>
                    <a:pt x="21581" y="0"/>
                  </a:moveTo>
                  <a:lnTo>
                    <a:pt x="1256738" y="0"/>
                  </a:lnTo>
                  <a:cubicBezTo>
                    <a:pt x="1262462" y="0"/>
                    <a:pt x="1267951" y="2274"/>
                    <a:pt x="1271998" y="6321"/>
                  </a:cubicBezTo>
                  <a:cubicBezTo>
                    <a:pt x="1276045" y="10368"/>
                    <a:pt x="1278318" y="15857"/>
                    <a:pt x="1278318" y="21581"/>
                  </a:cubicBezTo>
                  <a:lnTo>
                    <a:pt x="1278318" y="1124460"/>
                  </a:lnTo>
                  <a:cubicBezTo>
                    <a:pt x="1278318" y="1136379"/>
                    <a:pt x="1268657" y="1146041"/>
                    <a:pt x="1256738" y="1146041"/>
                  </a:cubicBezTo>
                  <a:lnTo>
                    <a:pt x="21581" y="1146041"/>
                  </a:lnTo>
                  <a:cubicBezTo>
                    <a:pt x="9662" y="1146041"/>
                    <a:pt x="0" y="1136379"/>
                    <a:pt x="0" y="1124460"/>
                  </a:cubicBezTo>
                  <a:lnTo>
                    <a:pt x="0" y="21581"/>
                  </a:lnTo>
                  <a:cubicBezTo>
                    <a:pt x="0" y="9662"/>
                    <a:pt x="9662" y="0"/>
                    <a:pt x="21581" y="0"/>
                  </a:cubicBezTo>
                  <a:close/>
                </a:path>
              </a:pathLst>
            </a:custGeom>
            <a:blipFill>
              <a:blip r:embed="rId4"/>
              <a:stretch>
                <a:fillRect l="-29163" r="-29163"/>
              </a:stretch>
            </a:blipFill>
            <a:ln w="57150" cap="rnd">
              <a:solidFill>
                <a:srgbClr val="947158"/>
              </a:solidFill>
              <a:prstDash val="solid"/>
              <a:round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10033042" y="650051"/>
            <a:ext cx="7313897" cy="4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74"/>
              </a:lnSpc>
            </a:pPr>
            <a:r>
              <a:rPr lang="en-US" sz="9061" b="1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¿EN DÓNDE TRABAJAS Y TU FUNCIÓN?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01014" y="5407455"/>
            <a:ext cx="6777953" cy="3799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Trabajo en un restaurante de mariscos que se ubica en plaza cristal a un lado de Atakear se llama el porteño mi función dentro del restaurante es como trabajador general por qué aveces estoy en cocina puede ser de lavaloza, cochambre o cocinero o puedo estar en piso como ayudante ee mesero(garrotero).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66580">
            <a:off x="9654716" y="2742945"/>
            <a:ext cx="9400422" cy="9722890"/>
          </a:xfrm>
          <a:custGeom>
            <a:avLst/>
            <a:gdLst/>
            <a:ahLst/>
            <a:cxnLst/>
            <a:rect l="l" t="t" r="r" b="b"/>
            <a:pathLst>
              <a:path w="9400422" h="9722890">
                <a:moveTo>
                  <a:pt x="0" y="0"/>
                </a:moveTo>
                <a:lnTo>
                  <a:pt x="9400422" y="0"/>
                </a:lnTo>
                <a:lnTo>
                  <a:pt x="9400422" y="9722890"/>
                </a:lnTo>
                <a:lnTo>
                  <a:pt x="0" y="972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631316">
            <a:off x="-341565" y="-1602678"/>
            <a:ext cx="8656207" cy="8953145"/>
          </a:xfrm>
          <a:custGeom>
            <a:avLst/>
            <a:gdLst/>
            <a:ahLst/>
            <a:cxnLst/>
            <a:rect l="l" t="t" r="r" b="b"/>
            <a:pathLst>
              <a:path w="8656207" h="8953145">
                <a:moveTo>
                  <a:pt x="0" y="0"/>
                </a:moveTo>
                <a:lnTo>
                  <a:pt x="8656206" y="0"/>
                </a:lnTo>
                <a:lnTo>
                  <a:pt x="8656206" y="8953145"/>
                </a:lnTo>
                <a:lnTo>
                  <a:pt x="0" y="8953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749" y="1468727"/>
            <a:ext cx="8343860" cy="9123127"/>
          </a:xfrm>
          <a:custGeom>
            <a:avLst/>
            <a:gdLst/>
            <a:ahLst/>
            <a:cxnLst/>
            <a:rect l="l" t="t" r="r" b="b"/>
            <a:pathLst>
              <a:path w="8343860" h="9123127">
                <a:moveTo>
                  <a:pt x="0" y="0"/>
                </a:moveTo>
                <a:lnTo>
                  <a:pt x="8343860" y="0"/>
                </a:lnTo>
                <a:lnTo>
                  <a:pt x="8343860" y="9123127"/>
                </a:lnTo>
                <a:lnTo>
                  <a:pt x="0" y="9123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0613756" y="-239704"/>
            <a:ext cx="7797854" cy="8526128"/>
          </a:xfrm>
          <a:custGeom>
            <a:avLst/>
            <a:gdLst/>
            <a:ahLst/>
            <a:cxnLst/>
            <a:rect l="l" t="t" r="r" b="b"/>
            <a:pathLst>
              <a:path w="7797854" h="8526128">
                <a:moveTo>
                  <a:pt x="0" y="0"/>
                </a:moveTo>
                <a:lnTo>
                  <a:pt x="7797854" y="0"/>
                </a:lnTo>
                <a:lnTo>
                  <a:pt x="7797854" y="8526127"/>
                </a:lnTo>
                <a:lnTo>
                  <a:pt x="0" y="8526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29967" y="4313489"/>
            <a:ext cx="13428065" cy="268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7"/>
              </a:lnSpc>
            </a:pPr>
            <a:r>
              <a:rPr lang="en-US" sz="15762" b="1" spc="961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GRACIAS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93731" y="2908846"/>
            <a:ext cx="12500537" cy="1967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294"/>
              </a:lnSpc>
              <a:spcBef>
                <a:spcPct val="0"/>
              </a:spcBef>
            </a:pPr>
            <a:r>
              <a:rPr lang="en-US" sz="10924" spc="480">
                <a:solidFill>
                  <a:srgbClr val="3D2917"/>
                </a:solidFill>
                <a:latin typeface="Karimun"/>
                <a:ea typeface="Karimun"/>
                <a:cs typeface="Karimun"/>
                <a:sym typeface="Karimun"/>
              </a:rPr>
              <a:t>Muchas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45927" y="6765932"/>
            <a:ext cx="6596147" cy="40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9"/>
              </a:lnSpc>
              <a:spcBef>
                <a:spcPct val="0"/>
              </a:spcBef>
            </a:pPr>
            <a:r>
              <a:rPr lang="en-US" sz="2442" spc="53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www.unsitiogenial.es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180532b-5803-43d4-97bb-bcb7b98f2def" xsi:nil="true"/>
    <lcf76f155ced4ddcb4097134ff3c332f xmlns="9180532b-5803-43d4-97bb-bcb7b98f2def">
      <Terms xmlns="http://schemas.microsoft.com/office/infopath/2007/PartnerControls"/>
    </lcf76f155ced4ddcb4097134ff3c332f>
    <TaxCatchAll xmlns="46b90e02-6210-4a1d-b331-8638d0a84a7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3319B2272CB846AA89C1DD5309EF2B" ma:contentTypeVersion="13" ma:contentTypeDescription="Crear nuevo documento." ma:contentTypeScope="" ma:versionID="2d31f12417220046522a85db255de1e7">
  <xsd:schema xmlns:xsd="http://www.w3.org/2001/XMLSchema" xmlns:xs="http://www.w3.org/2001/XMLSchema" xmlns:p="http://schemas.microsoft.com/office/2006/metadata/properties" xmlns:ns2="9180532b-5803-43d4-97bb-bcb7b98f2def" xmlns:ns3="46b90e02-6210-4a1d-b331-8638d0a84a7c" targetNamespace="http://schemas.microsoft.com/office/2006/metadata/properties" ma:root="true" ma:fieldsID="d1558c559694b822eb269149562da0e4" ns2:_="" ns3:_="">
    <xsd:import namespace="9180532b-5803-43d4-97bb-bcb7b98f2def"/>
    <xsd:import namespace="46b90e02-6210-4a1d-b331-8638d0a84a7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0532b-5803-43d4-97bb-bcb7b98f2def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5c380107-cfc6-4603-812f-b1c621fe0c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90e02-6210-4a1d-b331-8638d0a84a7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490440f-4de9-4277-b845-fc159dcb1fce}" ma:internalName="TaxCatchAll" ma:showField="CatchAllData" ma:web="46b90e02-6210-4a1d-b331-8638d0a84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53C6BD-E159-4A63-8079-E9A50080E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5CF26-1616-423E-84E1-0E76FD6D712C}">
  <ds:schemaRefs>
    <ds:schemaRef ds:uri="http://schemas.microsoft.com/office/2006/metadata/properties"/>
    <ds:schemaRef ds:uri="http://schemas.microsoft.com/office/infopath/2007/PartnerControls"/>
    <ds:schemaRef ds:uri="94cd7e61-ede9-4bcd-862f-6a38f2c835cb"/>
    <ds:schemaRef ds:uri="236bf33a-a52e-47c0-8334-bd26b3c803e1"/>
  </ds:schemaRefs>
</ds:datastoreItem>
</file>

<file path=customXml/itemProps3.xml><?xml version="1.0" encoding="utf-8"?>
<ds:datastoreItem xmlns:ds="http://schemas.openxmlformats.org/officeDocument/2006/customXml" ds:itemID="{3181F3F3-FFE2-4FF7-B5D6-1BD7463CBDDE}"/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9</TotalTime>
  <Words>291</Words>
  <Application>Microsoft Office PowerPoint</Application>
  <PresentationFormat>Personalizado</PresentationFormat>
  <Paragraphs>37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Source Serif Pro</vt:lpstr>
      <vt:lpstr>Calibri</vt:lpstr>
      <vt:lpstr>Monterchi Serif</vt:lpstr>
      <vt:lpstr>Monterchi Serif Bold</vt:lpstr>
      <vt:lpstr>Karimun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Quién soy yo</dc:title>
  <cp:lastModifiedBy>Personal</cp:lastModifiedBy>
  <cp:revision>2</cp:revision>
  <dcterms:created xsi:type="dcterms:W3CDTF">2006-08-16T00:00:00Z</dcterms:created>
  <dcterms:modified xsi:type="dcterms:W3CDTF">2025-09-08T05:14:47Z</dcterms:modified>
  <dc:identifier>DAGfJA2M_pU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0x010100833319B2272CB846AA89C1DD5309EF2B</vt:lpwstr>
  </property>
</Properties>
</file>